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3" r:id="rId4"/>
    <p:sldMasterId id="214748368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</p:sldIdLst>
  <p:sldSz cy="5143500" cx="9144000"/>
  <p:notesSz cx="9144000" cy="5143500"/>
  <p:embeddedFontLst>
    <p:embeddedFont>
      <p:font typeface="IBM Plex Sans"/>
      <p:regular r:id="rId40"/>
      <p:bold r:id="rId41"/>
      <p:italic r:id="rId42"/>
      <p:boldItalic r:id="rId43"/>
    </p:embeddedFont>
    <p:embeddedFont>
      <p:font typeface="Roboto"/>
      <p:regular r:id="rId44"/>
      <p:bold r:id="rId45"/>
      <p:italic r:id="rId46"/>
      <p:boldItalic r:id="rId47"/>
    </p:embeddedFont>
    <p:embeddedFont>
      <p:font typeface="IBM Plex Sans SemiBold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-regular.fntdata"/><Relationship Id="rId42" Type="http://schemas.openxmlformats.org/officeDocument/2006/relationships/font" Target="fonts/IBMPlexSans-italic.fntdata"/><Relationship Id="rId41" Type="http://schemas.openxmlformats.org/officeDocument/2006/relationships/font" Target="fonts/IBMPlexSans-bold.fntdata"/><Relationship Id="rId44" Type="http://schemas.openxmlformats.org/officeDocument/2006/relationships/font" Target="fonts/Roboto-regular.fntdata"/><Relationship Id="rId43" Type="http://schemas.openxmlformats.org/officeDocument/2006/relationships/font" Target="fonts/IBMPlexSans-boldItalic.fntdata"/><Relationship Id="rId46" Type="http://schemas.openxmlformats.org/officeDocument/2006/relationships/font" Target="fonts/Roboto-italic.fntdata"/><Relationship Id="rId45" Type="http://schemas.openxmlformats.org/officeDocument/2006/relationships/font" Target="fonts/Roboto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IBMPlexSansSemiBold-regular.fntdata"/><Relationship Id="rId47" Type="http://schemas.openxmlformats.org/officeDocument/2006/relationships/font" Target="fonts/Roboto-boldItalic.fntdata"/><Relationship Id="rId49" Type="http://schemas.openxmlformats.org/officeDocument/2006/relationships/font" Target="fonts/IBMPlexSansSemiBold-bold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IBMPlexSansSemiBold-boldItalic.fntdata"/><Relationship Id="rId50" Type="http://schemas.openxmlformats.org/officeDocument/2006/relationships/font" Target="fonts/IBMPlexSansSemiBold-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20.png>
</file>

<file path=ppt/media/image21.jpg>
</file>

<file path=ppt/media/image22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1204eeae478_0_2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1204eeae478_0_2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204eeae478_0_2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1204eeae478_0_2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204eeae478_0_3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1204eeae478_0_3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204eeae478_0_3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204eeae478_0_3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1204eeae478_0_4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1204eeae478_0_4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1204eeae478_0_4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1204eeae478_0_4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204eeae478_0_5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1204eeae478_0_5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1204eeae478_0_5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1204eeae478_0_5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204eeae478_0_6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204eeae478_0_6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1204eeae478_0_6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1204eeae478_0_6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4a5021ff68_0_162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4a5021ff68_0_162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Стандартный слайд знакомства. Не меняем его, меняем текст в нем.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Добавьте его, если впервые работаете с группой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1204eeae478_0_7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1204eeae478_0_7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1204eeae478_0_7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Google Shape;408;g1204eeae478_0_7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1204eeae478_0_8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1204eeae478_0_8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1204eeae478_0_8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1204eeae478_0_8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1204eeae478_0_9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1204eeae478_0_9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1204eeae478_0_9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1204eeae478_0_9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7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8" name="Google Shape;438;p7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8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8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9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9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10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10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4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1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p11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12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12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13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13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10e4f2a0f82_0_21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10e4f2a0f82_0_21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5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6:notes"/>
          <p:cNvSpPr txBox="1"/>
          <p:nvPr>
            <p:ph idx="1" type="body"/>
          </p:nvPr>
        </p:nvSpPr>
        <p:spPr>
          <a:xfrm>
            <a:off x="914400" y="2443150"/>
            <a:ext cx="7315200" cy="23145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p6:notes"/>
          <p:cNvSpPr/>
          <p:nvPr>
            <p:ph idx="2" type="sldImg"/>
          </p:nvPr>
        </p:nvSpPr>
        <p:spPr>
          <a:xfrm>
            <a:off x="1524300" y="385750"/>
            <a:ext cx="6096300" cy="19288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204eeae478_0_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204eeae478_0_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1204eeae478_0_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1204eeae478_0_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204eeae478_0_10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204eeae478_0_10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1204eeae478_0_15:notes"/>
          <p:cNvSpPr/>
          <p:nvPr>
            <p:ph idx="2" type="sldImg"/>
          </p:nvPr>
        </p:nvSpPr>
        <p:spPr>
          <a:xfrm>
            <a:off x="508400" y="385763"/>
            <a:ext cx="8127900" cy="19287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1204eeae478_0_15:notes"/>
          <p:cNvSpPr txBox="1"/>
          <p:nvPr>
            <p:ph idx="1" type="body"/>
          </p:nvPr>
        </p:nvSpPr>
        <p:spPr>
          <a:xfrm>
            <a:off x="914400" y="2443163"/>
            <a:ext cx="7315200" cy="231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8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8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6.png"/><Relationship Id="rId3" Type="http://schemas.openxmlformats.org/officeDocument/2006/relationships/image" Target="../media/image8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png"/><Relationship Id="rId3" Type="http://schemas.openxmlformats.org/officeDocument/2006/relationships/image" Target="../media/image1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Relationship Id="rId3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1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2.png"/><Relationship Id="rId3" Type="http://schemas.openxmlformats.org/officeDocument/2006/relationships/image" Target="../media/image1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8.png"/><Relationship Id="rId3" Type="http://schemas.openxmlformats.org/officeDocument/2006/relationships/image" Target="../media/image8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Relationship Id="rId3" Type="http://schemas.openxmlformats.org/officeDocument/2006/relationships/image" Target="../media/image11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1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3.png"/><Relationship Id="rId3" Type="http://schemas.openxmlformats.org/officeDocument/2006/relationships/image" Target="../media/image8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514649" y="1064217"/>
            <a:ext cx="8174990" cy="350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Титульник">
  <p:cSld name="TITLE_1_3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2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6" name="Google Shape;66;p12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7" name="Google Shape;67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 Титульник">
  <p:cSld name="TITLE_1_2">
    <p:bg>
      <p:bgPr>
        <a:solidFill>
          <a:schemeClr val="dk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172100" y="1687275"/>
            <a:ext cx="3590899" cy="302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3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1" name="Google Shape;71;p13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2" name="Google Shape;72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5 Титульник">
  <p:cSld name="TITLE_1_2_1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34750" y="2229300"/>
            <a:ext cx="4109251" cy="29142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4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6" name="Google Shape;76;p14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77" name="Google Shape;7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6 Титульник">
  <p:cSld name="TITLE_1_2_1_1"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532821" y="0"/>
            <a:ext cx="7611177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6224"/>
            <a:ext cx="4788650" cy="1947276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2" name="Google Shape;82;p15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7 Титульник">
  <p:cSld name="TITLE_1_2_1_1_1">
    <p:bg>
      <p:bgPr>
        <a:solidFill>
          <a:schemeClr val="dk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87" name="Google Shape;87;p16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 Титульник">
  <p:cSld name="TITLE_1_2_1_1_1_1"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7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2" name="Google Shape;92;p17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3" name="Google Shape;9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Пустой титульник, вставь справа иллюстрацию по теме">
  <p:cSld name="TITLE_1_2_1_1_1_1_1">
    <p:bg>
      <p:bgPr>
        <a:solidFill>
          <a:schemeClr val="dk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96" name="Google Shape;96;p18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97" name="Google Shape;97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9 Отбивка">
  <p:cSld name="TITLE_1_1">
    <p:bg>
      <p:bgPr>
        <a:solidFill>
          <a:schemeClr val="lt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949025" y="6715"/>
            <a:ext cx="420168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9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9"/>
          <p:cNvSpPr txBox="1"/>
          <p:nvPr>
            <p:ph idx="1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2" name="Google Shape;102;p19"/>
          <p:cNvSpPr txBox="1"/>
          <p:nvPr>
            <p:ph idx="2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300"/>
              <a:buFont typeface="IBM Plex Sans"/>
              <a:buNone/>
              <a:defRPr sz="13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0 Отбивка">
  <p:cSld name="TITLE_1_1_2"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254156" y="0"/>
            <a:ext cx="4889842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7" name="Google Shape;107;p20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0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1 Отбивка">
  <p:cSld name="TITLE_1_1_1">
    <p:bg>
      <p:bgPr>
        <a:solidFill>
          <a:schemeClr val="lt1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31875" y="0"/>
            <a:ext cx="5812116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3" name="Google Shape;113;p21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showMasterSp="0">
  <p:cSld name="Title Only">
    <p:bg>
      <p:bgPr>
        <a:solidFill>
          <a:schemeClr val="lt1"/>
        </a:soli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0" name="Google Shape;20;p3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">
  <p:cSld name="TITLE_1_1_1_1">
    <p:bg>
      <p:bgPr>
        <a:solidFill>
          <a:schemeClr val="lt1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09425" y="0"/>
            <a:ext cx="5434577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2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9" name="Google Shape;119;p22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2 Отбивка  (без графики)">
  <p:cSld name="TITLE_1_1_1_1_1">
    <p:bg>
      <p:bgPr>
        <a:solidFill>
          <a:schemeClr val="l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type="title"/>
          </p:nvPr>
        </p:nvSpPr>
        <p:spPr>
          <a:xfrm>
            <a:off x="540000" y="1836000"/>
            <a:ext cx="80640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Font typeface="IBM Plex Sans SemiBold"/>
              <a:buNone/>
              <a:defRPr sz="4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3"/>
          <p:cNvSpPr txBox="1"/>
          <p:nvPr>
            <p:ph idx="2" type="subTitle"/>
          </p:nvPr>
        </p:nvSpPr>
        <p:spPr>
          <a:xfrm>
            <a:off x="540000" y="3633900"/>
            <a:ext cx="8064000" cy="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6" name="Google Shape;126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">
  <p:cSld name="1_Title slide 5_2_1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29" name="Google Shape;12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Пустой слайд 1">
  <p:cSld name="1_Title slide 5_2_1_5">
    <p:bg>
      <p:bgPr>
        <a:solidFill>
          <a:schemeClr val="lt1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">
  <p:cSld name="1_Title slide 5_2_1_4">
    <p:bg>
      <p:bgPr>
        <a:solidFill>
          <a:schemeClr val="lt1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4" name="Google Shape;134;p26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35" name="Google Shape;135;p26"/>
          <p:cNvSpPr txBox="1"/>
          <p:nvPr>
            <p:ph idx="2" type="subTitle"/>
          </p:nvPr>
        </p:nvSpPr>
        <p:spPr>
          <a:xfrm>
            <a:off x="536400" y="126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36" name="Google Shape;13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Заголовок + текст в два столбца">
  <p:cSld name="1_Title slide 5_2_1_4_2"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39" name="Google Shape;139;p27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0" name="Google Shape;140;p27"/>
          <p:cNvSpPr txBox="1"/>
          <p:nvPr>
            <p:ph idx="2" type="subTitle"/>
          </p:nvPr>
        </p:nvSpPr>
        <p:spPr>
          <a:xfrm>
            <a:off x="5364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idx="3" type="subTitle"/>
          </p:nvPr>
        </p:nvSpPr>
        <p:spPr>
          <a:xfrm>
            <a:off x="4752000" y="1260000"/>
            <a:ext cx="38556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2" name="Google Shape;14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">
  <p:cSld name="1_Title slide 5_2_1_4_1">
    <p:bg>
      <p:bgPr>
        <a:solidFill>
          <a:schemeClr val="lt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8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45" name="Google Shape;145;p28"/>
          <p:cNvSpPr txBox="1"/>
          <p:nvPr>
            <p:ph type="title"/>
          </p:nvPr>
        </p:nvSpPr>
        <p:spPr>
          <a:xfrm>
            <a:off x="540000" y="720000"/>
            <a:ext cx="8064000" cy="71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46" name="Google Shape;146;p28"/>
          <p:cNvSpPr txBox="1"/>
          <p:nvPr>
            <p:ph idx="2" type="subTitle"/>
          </p:nvPr>
        </p:nvSpPr>
        <p:spPr>
          <a:xfrm>
            <a:off x="540000" y="1440000"/>
            <a:ext cx="8064000" cy="32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47" name="Google Shape;147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4 Что будет на уроке - 1 вариант">
  <p:cSld name="1_Title slide 5_2_1_2">
    <p:bg>
      <p:bgPr>
        <a:solidFill>
          <a:schemeClr val="l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9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0" name="Google Shape;150;p29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51" name="Google Shape;151;p29"/>
          <p:cNvSpPr txBox="1"/>
          <p:nvPr>
            <p:ph idx="2" type="subTitle"/>
          </p:nvPr>
        </p:nvSpPr>
        <p:spPr>
          <a:xfrm>
            <a:off x="53640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9"/>
          <p:cNvSpPr txBox="1"/>
          <p:nvPr>
            <p:ph idx="3" type="body"/>
          </p:nvPr>
        </p:nvSpPr>
        <p:spPr>
          <a:xfrm>
            <a:off x="5364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3" name="Google Shape;153;p29"/>
          <p:cNvSpPr txBox="1"/>
          <p:nvPr>
            <p:ph idx="4" type="subTitle"/>
          </p:nvPr>
        </p:nvSpPr>
        <p:spPr>
          <a:xfrm>
            <a:off x="5364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9"/>
          <p:cNvSpPr txBox="1"/>
          <p:nvPr>
            <p:ph idx="5" type="body"/>
          </p:nvPr>
        </p:nvSpPr>
        <p:spPr>
          <a:xfrm>
            <a:off x="5364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5" name="Google Shape;155;p29"/>
          <p:cNvSpPr txBox="1"/>
          <p:nvPr>
            <p:ph idx="6" type="subTitle"/>
          </p:nvPr>
        </p:nvSpPr>
        <p:spPr>
          <a:xfrm>
            <a:off x="5364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9"/>
          <p:cNvSpPr txBox="1"/>
          <p:nvPr>
            <p:ph idx="7" type="body"/>
          </p:nvPr>
        </p:nvSpPr>
        <p:spPr>
          <a:xfrm>
            <a:off x="5364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7" name="Google Shape;157;p29"/>
          <p:cNvSpPr txBox="1"/>
          <p:nvPr>
            <p:ph idx="8" type="subTitle"/>
          </p:nvPr>
        </p:nvSpPr>
        <p:spPr>
          <a:xfrm>
            <a:off x="4751990" y="144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9"/>
          <p:cNvSpPr txBox="1"/>
          <p:nvPr>
            <p:ph idx="9" type="body"/>
          </p:nvPr>
        </p:nvSpPr>
        <p:spPr>
          <a:xfrm>
            <a:off x="4752000" y="1738800"/>
            <a:ext cx="385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9" name="Google Shape;159;p29"/>
          <p:cNvSpPr txBox="1"/>
          <p:nvPr>
            <p:ph idx="13" type="subTitle"/>
          </p:nvPr>
        </p:nvSpPr>
        <p:spPr>
          <a:xfrm>
            <a:off x="4752000" y="26100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9"/>
          <p:cNvSpPr txBox="1"/>
          <p:nvPr>
            <p:ph idx="14" type="body"/>
          </p:nvPr>
        </p:nvSpPr>
        <p:spPr>
          <a:xfrm>
            <a:off x="4752000" y="29088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1" name="Google Shape;161;p29"/>
          <p:cNvSpPr txBox="1"/>
          <p:nvPr>
            <p:ph idx="15" type="subTitle"/>
          </p:nvPr>
        </p:nvSpPr>
        <p:spPr>
          <a:xfrm>
            <a:off x="4752000" y="3776400"/>
            <a:ext cx="3855600" cy="2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9"/>
          <p:cNvSpPr txBox="1"/>
          <p:nvPr>
            <p:ph idx="16" type="body"/>
          </p:nvPr>
        </p:nvSpPr>
        <p:spPr>
          <a:xfrm>
            <a:off x="4752000" y="4075200"/>
            <a:ext cx="38256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63" name="Google Shape;163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5 Что будет на уроке - 2 вариант ">
  <p:cSld name="1_Title slide 5_2_1_2_1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6" name="Google Shape;166;p30"/>
          <p:cNvSpPr txBox="1"/>
          <p:nvPr>
            <p:ph type="title"/>
          </p:nvPr>
        </p:nvSpPr>
        <p:spPr>
          <a:xfrm>
            <a:off x="540000" y="7200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67" name="Google Shape;167;p30"/>
          <p:cNvSpPr txBox="1"/>
          <p:nvPr>
            <p:ph idx="2" type="body"/>
          </p:nvPr>
        </p:nvSpPr>
        <p:spPr>
          <a:xfrm>
            <a:off x="1000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68" name="Google Shape;168;p30"/>
          <p:cNvSpPr txBox="1"/>
          <p:nvPr>
            <p:ph idx="3" type="subTitle"/>
          </p:nvPr>
        </p:nvSpPr>
        <p:spPr>
          <a:xfrm>
            <a:off x="5364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30"/>
          <p:cNvSpPr txBox="1"/>
          <p:nvPr>
            <p:ph idx="4" type="body"/>
          </p:nvPr>
        </p:nvSpPr>
        <p:spPr>
          <a:xfrm>
            <a:off x="1000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0" name="Google Shape;170;p30"/>
          <p:cNvSpPr txBox="1"/>
          <p:nvPr>
            <p:ph idx="5" type="subTitle"/>
          </p:nvPr>
        </p:nvSpPr>
        <p:spPr>
          <a:xfrm>
            <a:off x="5364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30"/>
          <p:cNvSpPr txBox="1"/>
          <p:nvPr>
            <p:ph idx="6" type="body"/>
          </p:nvPr>
        </p:nvSpPr>
        <p:spPr>
          <a:xfrm>
            <a:off x="1000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2" name="Google Shape;172;p30"/>
          <p:cNvSpPr txBox="1"/>
          <p:nvPr>
            <p:ph idx="7" type="subTitle"/>
          </p:nvPr>
        </p:nvSpPr>
        <p:spPr>
          <a:xfrm>
            <a:off x="475199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30"/>
          <p:cNvSpPr txBox="1"/>
          <p:nvPr>
            <p:ph idx="8" type="body"/>
          </p:nvPr>
        </p:nvSpPr>
        <p:spPr>
          <a:xfrm>
            <a:off x="5212800" y="20016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4" name="Google Shape;174;p30"/>
          <p:cNvSpPr txBox="1"/>
          <p:nvPr>
            <p:ph idx="9" type="subTitle"/>
          </p:nvPr>
        </p:nvSpPr>
        <p:spPr>
          <a:xfrm>
            <a:off x="4752000" y="25272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30"/>
          <p:cNvSpPr txBox="1"/>
          <p:nvPr>
            <p:ph idx="13" type="body"/>
          </p:nvPr>
        </p:nvSpPr>
        <p:spPr>
          <a:xfrm>
            <a:off x="5212800" y="30888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6" name="Google Shape;176;p30"/>
          <p:cNvSpPr txBox="1"/>
          <p:nvPr>
            <p:ph idx="14" type="subTitle"/>
          </p:nvPr>
        </p:nvSpPr>
        <p:spPr>
          <a:xfrm>
            <a:off x="4752000" y="36144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30"/>
          <p:cNvSpPr txBox="1"/>
          <p:nvPr>
            <p:ph idx="15" type="body"/>
          </p:nvPr>
        </p:nvSpPr>
        <p:spPr>
          <a:xfrm>
            <a:off x="5212800" y="4176000"/>
            <a:ext cx="33912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9210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9210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92100" lvl="3" marL="1828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92100" lvl="4" marL="22860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92100" lvl="5" marL="2743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92100" lvl="6" marL="3200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●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92100" lvl="7" marL="3657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○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92100" lvl="8" marL="41148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Char char="■"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78" name="Google Shape;178;p30"/>
          <p:cNvSpPr txBox="1"/>
          <p:nvPr>
            <p:ph idx="16" type="subTitle"/>
          </p:nvPr>
        </p:nvSpPr>
        <p:spPr>
          <a:xfrm>
            <a:off x="540000" y="1440000"/>
            <a:ext cx="3855600" cy="5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79" name="Google Shape;179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6 Слайд знакомства - инфа о преподавателе">
  <p:cSld name="1_Title slide 5_2_1_2_1_1_1">
    <p:bg>
      <p:bgPr>
        <a:solidFill>
          <a:schemeClr val="lt1"/>
        </a:soli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82" name="Google Shape;182;p31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183" name="Google Shape;183;p31"/>
          <p:cNvSpPr txBox="1"/>
          <p:nvPr>
            <p:ph idx="2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4" name="Google Shape;184;p31"/>
          <p:cNvSpPr txBox="1"/>
          <p:nvPr>
            <p:ph idx="3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31"/>
          <p:cNvSpPr txBox="1"/>
          <p:nvPr>
            <p:ph idx="4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●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○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Char char="■"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86" name="Google Shape;186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1450" y="3960000"/>
            <a:ext cx="719100" cy="1025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4"/>
          <p:cNvSpPr txBox="1"/>
          <p:nvPr>
            <p:ph type="ctrTitle"/>
          </p:nvPr>
        </p:nvSpPr>
        <p:spPr>
          <a:xfrm>
            <a:off x="527300" y="1015905"/>
            <a:ext cx="8089399" cy="735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subTitle"/>
          </p:nvPr>
        </p:nvSpPr>
        <p:spPr>
          <a:xfrm>
            <a:off x="1371600" y="2880360"/>
            <a:ext cx="6400800" cy="12858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Конец презентации (благодарность)">
  <p:cSld name="CUSTOM_1_1">
    <p:bg>
      <p:bgPr>
        <a:solidFill>
          <a:schemeClr val="dk1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533250" y="2230975"/>
            <a:ext cx="1168075" cy="129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2"/>
          <p:cNvSpPr txBox="1"/>
          <p:nvPr/>
        </p:nvSpPr>
        <p:spPr>
          <a:xfrm>
            <a:off x="2006850" y="1496438"/>
            <a:ext cx="5130300" cy="25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Спасибо 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за внимание</a:t>
            </a:r>
            <a:endParaRPr sz="4400">
              <a:solidFill>
                <a:schemeClr val="lt1"/>
              </a:solidFill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</p:txBody>
      </p:sp>
      <p:pic>
        <p:nvPicPr>
          <p:cNvPr id="191" name="Google Shape;19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376375" y="330150"/>
            <a:ext cx="4391259" cy="448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">
  <p:cSld name="1_Title slide 5_2_1_4_1_1_1">
    <p:bg>
      <p:bgPr>
        <a:solidFill>
          <a:schemeClr val="lt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197" name="Google Shape;197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4"/>
          <p:cNvSpPr txBox="1"/>
          <p:nvPr>
            <p:ph idx="2" type="subTitle"/>
          </p:nvPr>
        </p:nvSpPr>
        <p:spPr>
          <a:xfrm>
            <a:off x="12587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99" name="Google Shape;199;p34"/>
          <p:cNvSpPr txBox="1"/>
          <p:nvPr>
            <p:ph idx="3" type="subTitle"/>
          </p:nvPr>
        </p:nvSpPr>
        <p:spPr>
          <a:xfrm>
            <a:off x="12587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0" name="Google Shape;200;p34"/>
          <p:cNvSpPr txBox="1"/>
          <p:nvPr>
            <p:ph idx="4" type="subTitle"/>
          </p:nvPr>
        </p:nvSpPr>
        <p:spPr>
          <a:xfrm>
            <a:off x="12587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1" name="Google Shape;201;p34"/>
          <p:cNvSpPr txBox="1"/>
          <p:nvPr>
            <p:ph idx="5" type="subTitle"/>
          </p:nvPr>
        </p:nvSpPr>
        <p:spPr>
          <a:xfrm>
            <a:off x="40716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2" name="Google Shape;202;p34"/>
          <p:cNvSpPr txBox="1"/>
          <p:nvPr>
            <p:ph idx="6" type="subTitle"/>
          </p:nvPr>
        </p:nvSpPr>
        <p:spPr>
          <a:xfrm>
            <a:off x="40716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3" name="Google Shape;203;p34"/>
          <p:cNvSpPr txBox="1"/>
          <p:nvPr>
            <p:ph idx="7" type="subTitle"/>
          </p:nvPr>
        </p:nvSpPr>
        <p:spPr>
          <a:xfrm>
            <a:off x="40716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4" name="Google Shape;204;p34"/>
          <p:cNvSpPr txBox="1"/>
          <p:nvPr>
            <p:ph idx="8" type="subTitle"/>
          </p:nvPr>
        </p:nvSpPr>
        <p:spPr>
          <a:xfrm>
            <a:off x="6884500" y="150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5" name="Google Shape;205;p34"/>
          <p:cNvSpPr txBox="1"/>
          <p:nvPr>
            <p:ph idx="9" type="subTitle"/>
          </p:nvPr>
        </p:nvSpPr>
        <p:spPr>
          <a:xfrm>
            <a:off x="6884500" y="26793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6" name="Google Shape;206;p34"/>
          <p:cNvSpPr txBox="1"/>
          <p:nvPr>
            <p:ph idx="13" type="subTitle"/>
          </p:nvPr>
        </p:nvSpPr>
        <p:spPr>
          <a:xfrm>
            <a:off x="6884500" y="3824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07" name="Google Shape;207;p34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">
  <p:cSld name="1_Title slide 5_2_1_4_1_1_1_1">
    <p:bg>
      <p:bgPr>
        <a:solidFill>
          <a:schemeClr val="lt1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5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10" name="Google Shape;210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5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2" name="Google Shape;212;p35"/>
          <p:cNvSpPr txBox="1"/>
          <p:nvPr>
            <p:ph idx="2" type="subTitle"/>
          </p:nvPr>
        </p:nvSpPr>
        <p:spPr>
          <a:xfrm>
            <a:off x="1008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3" name="Google Shape;213;p35"/>
          <p:cNvSpPr txBox="1"/>
          <p:nvPr>
            <p:ph idx="3" type="subTitle"/>
          </p:nvPr>
        </p:nvSpPr>
        <p:spPr>
          <a:xfrm>
            <a:off x="1008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4" name="Google Shape;214;p35"/>
          <p:cNvSpPr txBox="1"/>
          <p:nvPr>
            <p:ph idx="4" type="subTitle"/>
          </p:nvPr>
        </p:nvSpPr>
        <p:spPr>
          <a:xfrm>
            <a:off x="1008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5" name="Google Shape;215;p35"/>
          <p:cNvSpPr txBox="1"/>
          <p:nvPr>
            <p:ph idx="5" type="subTitle"/>
          </p:nvPr>
        </p:nvSpPr>
        <p:spPr>
          <a:xfrm>
            <a:off x="1008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6" name="Google Shape;216;p35"/>
          <p:cNvSpPr txBox="1"/>
          <p:nvPr>
            <p:ph idx="6" type="subTitle"/>
          </p:nvPr>
        </p:nvSpPr>
        <p:spPr>
          <a:xfrm>
            <a:off x="1008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7" name="Google Shape;217;p35"/>
          <p:cNvSpPr txBox="1"/>
          <p:nvPr>
            <p:ph idx="7" type="subTitle"/>
          </p:nvPr>
        </p:nvSpPr>
        <p:spPr>
          <a:xfrm>
            <a:off x="3114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8" name="Google Shape;218;p35"/>
          <p:cNvSpPr txBox="1"/>
          <p:nvPr>
            <p:ph idx="8" type="subTitle"/>
          </p:nvPr>
        </p:nvSpPr>
        <p:spPr>
          <a:xfrm>
            <a:off x="3114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19" name="Google Shape;219;p35"/>
          <p:cNvSpPr txBox="1"/>
          <p:nvPr>
            <p:ph idx="9" type="subTitle"/>
          </p:nvPr>
        </p:nvSpPr>
        <p:spPr>
          <a:xfrm>
            <a:off x="3114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0" name="Google Shape;220;p35"/>
          <p:cNvSpPr txBox="1"/>
          <p:nvPr>
            <p:ph idx="13" type="subTitle"/>
          </p:nvPr>
        </p:nvSpPr>
        <p:spPr>
          <a:xfrm>
            <a:off x="3114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1" name="Google Shape;221;p35"/>
          <p:cNvSpPr txBox="1"/>
          <p:nvPr>
            <p:ph idx="14" type="subTitle"/>
          </p:nvPr>
        </p:nvSpPr>
        <p:spPr>
          <a:xfrm>
            <a:off x="3114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2" name="Google Shape;222;p35"/>
          <p:cNvSpPr txBox="1"/>
          <p:nvPr>
            <p:ph idx="15" type="subTitle"/>
          </p:nvPr>
        </p:nvSpPr>
        <p:spPr>
          <a:xfrm>
            <a:off x="5220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3" name="Google Shape;223;p35"/>
          <p:cNvSpPr txBox="1"/>
          <p:nvPr>
            <p:ph idx="16" type="subTitle"/>
          </p:nvPr>
        </p:nvSpPr>
        <p:spPr>
          <a:xfrm>
            <a:off x="5220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4" name="Google Shape;224;p35"/>
          <p:cNvSpPr txBox="1"/>
          <p:nvPr>
            <p:ph idx="17" type="subTitle"/>
          </p:nvPr>
        </p:nvSpPr>
        <p:spPr>
          <a:xfrm>
            <a:off x="5220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5" name="Google Shape;225;p35"/>
          <p:cNvSpPr txBox="1"/>
          <p:nvPr>
            <p:ph idx="18" type="subTitle"/>
          </p:nvPr>
        </p:nvSpPr>
        <p:spPr>
          <a:xfrm>
            <a:off x="5220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6" name="Google Shape;226;p35"/>
          <p:cNvSpPr txBox="1"/>
          <p:nvPr>
            <p:ph idx="19" type="subTitle"/>
          </p:nvPr>
        </p:nvSpPr>
        <p:spPr>
          <a:xfrm>
            <a:off x="5220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7" name="Google Shape;227;p35"/>
          <p:cNvSpPr txBox="1"/>
          <p:nvPr>
            <p:ph idx="20" type="subTitle"/>
          </p:nvPr>
        </p:nvSpPr>
        <p:spPr>
          <a:xfrm>
            <a:off x="7326000" y="14400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8" name="Google Shape;228;p35"/>
          <p:cNvSpPr txBox="1"/>
          <p:nvPr>
            <p:ph idx="21" type="subTitle"/>
          </p:nvPr>
        </p:nvSpPr>
        <p:spPr>
          <a:xfrm>
            <a:off x="7326000" y="2145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29" name="Google Shape;229;p35"/>
          <p:cNvSpPr txBox="1"/>
          <p:nvPr>
            <p:ph idx="22" type="subTitle"/>
          </p:nvPr>
        </p:nvSpPr>
        <p:spPr>
          <a:xfrm>
            <a:off x="7326000" y="2858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0" name="Google Shape;230;p35"/>
          <p:cNvSpPr txBox="1"/>
          <p:nvPr>
            <p:ph idx="23" type="subTitle"/>
          </p:nvPr>
        </p:nvSpPr>
        <p:spPr>
          <a:xfrm>
            <a:off x="7326000" y="35676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1" name="Google Shape;231;p35"/>
          <p:cNvSpPr txBox="1"/>
          <p:nvPr>
            <p:ph idx="24" type="subTitle"/>
          </p:nvPr>
        </p:nvSpPr>
        <p:spPr>
          <a:xfrm>
            <a:off x="7326000" y="4280400"/>
            <a:ext cx="1278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">
  <p:cSld name="1_Title slide 5_2_1_4_1_1_1_1_1">
    <p:bg>
      <p:bgPr>
        <a:solidFill>
          <a:schemeClr val="lt1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6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34" name="Google Shape;234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36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IBM Plex Sans"/>
              <a:buNone/>
              <a:defRPr b="1" sz="24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6" name="Google Shape;236;p36"/>
          <p:cNvSpPr txBox="1"/>
          <p:nvPr>
            <p:ph idx="2" type="subTitle"/>
          </p:nvPr>
        </p:nvSpPr>
        <p:spPr>
          <a:xfrm>
            <a:off x="540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7" name="Google Shape;237;p36"/>
          <p:cNvSpPr txBox="1"/>
          <p:nvPr>
            <p:ph idx="3" type="subTitle"/>
          </p:nvPr>
        </p:nvSpPr>
        <p:spPr>
          <a:xfrm>
            <a:off x="540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8" name="Google Shape;238;p36"/>
          <p:cNvSpPr txBox="1"/>
          <p:nvPr>
            <p:ph idx="4" type="subTitle"/>
          </p:nvPr>
        </p:nvSpPr>
        <p:spPr>
          <a:xfrm>
            <a:off x="26460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39" name="Google Shape;239;p36"/>
          <p:cNvSpPr txBox="1"/>
          <p:nvPr>
            <p:ph idx="5" type="subTitle"/>
          </p:nvPr>
        </p:nvSpPr>
        <p:spPr>
          <a:xfrm>
            <a:off x="47448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0" name="Google Shape;240;p36"/>
          <p:cNvSpPr txBox="1"/>
          <p:nvPr>
            <p:ph idx="6" type="subTitle"/>
          </p:nvPr>
        </p:nvSpPr>
        <p:spPr>
          <a:xfrm>
            <a:off x="6843600" y="20201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1" name="Google Shape;241;p36"/>
          <p:cNvSpPr txBox="1"/>
          <p:nvPr>
            <p:ph idx="7" type="subTitle"/>
          </p:nvPr>
        </p:nvSpPr>
        <p:spPr>
          <a:xfrm>
            <a:off x="26460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2" name="Google Shape;242;p36"/>
          <p:cNvSpPr txBox="1"/>
          <p:nvPr>
            <p:ph idx="8" type="subTitle"/>
          </p:nvPr>
        </p:nvSpPr>
        <p:spPr>
          <a:xfrm>
            <a:off x="47448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3" name="Google Shape;243;p36"/>
          <p:cNvSpPr txBox="1"/>
          <p:nvPr>
            <p:ph idx="9" type="subTitle"/>
          </p:nvPr>
        </p:nvSpPr>
        <p:spPr>
          <a:xfrm>
            <a:off x="6843600" y="3794900"/>
            <a:ext cx="1720800" cy="37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7 Заголовок в две строки + текст  1 1 1 1 1">
  <p:cSld name="1_Title slide 5_2_1_4_1_1_1_1_1_1">
    <p:bg>
      <p:bgPr>
        <a:solidFill>
          <a:schemeClr val="lt1"/>
        </a:solidFill>
      </p:bgPr>
    </p:bg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idx="1" type="subTitle"/>
          </p:nvPr>
        </p:nvSpPr>
        <p:spPr>
          <a:xfrm>
            <a:off x="540000" y="152400"/>
            <a:ext cx="8064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246" name="Google Shape;246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1" cy="28357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37"/>
          <p:cNvSpPr txBox="1"/>
          <p:nvPr>
            <p:ph type="title"/>
          </p:nvPr>
        </p:nvSpPr>
        <p:spPr>
          <a:xfrm>
            <a:off x="540000" y="720000"/>
            <a:ext cx="8065200" cy="320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72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Roboto"/>
              <a:buNone/>
              <a:defRPr b="1" sz="2400"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248" name="Google Shape;248;p37"/>
          <p:cNvSpPr txBox="1"/>
          <p:nvPr>
            <p:ph idx="2" type="subTitle"/>
          </p:nvPr>
        </p:nvSpPr>
        <p:spPr>
          <a:xfrm>
            <a:off x="540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49" name="Google Shape;249;p37"/>
          <p:cNvSpPr txBox="1"/>
          <p:nvPr>
            <p:ph idx="3" type="subTitle"/>
          </p:nvPr>
        </p:nvSpPr>
        <p:spPr>
          <a:xfrm>
            <a:off x="540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0" name="Google Shape;250;p37"/>
          <p:cNvSpPr txBox="1"/>
          <p:nvPr>
            <p:ph idx="4" type="subTitle"/>
          </p:nvPr>
        </p:nvSpPr>
        <p:spPr>
          <a:xfrm>
            <a:off x="540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1" name="Google Shape;251;p37"/>
          <p:cNvSpPr txBox="1"/>
          <p:nvPr>
            <p:ph idx="5" type="subTitle"/>
          </p:nvPr>
        </p:nvSpPr>
        <p:spPr>
          <a:xfrm>
            <a:off x="2646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2" name="Google Shape;252;p37"/>
          <p:cNvSpPr txBox="1"/>
          <p:nvPr>
            <p:ph idx="6" type="subTitle"/>
          </p:nvPr>
        </p:nvSpPr>
        <p:spPr>
          <a:xfrm>
            <a:off x="2646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3" name="Google Shape;253;p37"/>
          <p:cNvSpPr txBox="1"/>
          <p:nvPr>
            <p:ph idx="7" type="subTitle"/>
          </p:nvPr>
        </p:nvSpPr>
        <p:spPr>
          <a:xfrm>
            <a:off x="2646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4" name="Google Shape;254;p37"/>
          <p:cNvSpPr txBox="1"/>
          <p:nvPr>
            <p:ph idx="8" type="subTitle"/>
          </p:nvPr>
        </p:nvSpPr>
        <p:spPr>
          <a:xfrm>
            <a:off x="4752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5" name="Google Shape;255;p37"/>
          <p:cNvSpPr txBox="1"/>
          <p:nvPr>
            <p:ph idx="9" type="subTitle"/>
          </p:nvPr>
        </p:nvSpPr>
        <p:spPr>
          <a:xfrm>
            <a:off x="4752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6" name="Google Shape;256;p37"/>
          <p:cNvSpPr txBox="1"/>
          <p:nvPr>
            <p:ph idx="13" type="subTitle"/>
          </p:nvPr>
        </p:nvSpPr>
        <p:spPr>
          <a:xfrm>
            <a:off x="4752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7" name="Google Shape;257;p37"/>
          <p:cNvSpPr txBox="1"/>
          <p:nvPr>
            <p:ph idx="14" type="subTitle"/>
          </p:nvPr>
        </p:nvSpPr>
        <p:spPr>
          <a:xfrm>
            <a:off x="6858000" y="18000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8" name="Google Shape;258;p37"/>
          <p:cNvSpPr txBox="1"/>
          <p:nvPr>
            <p:ph idx="15" type="subTitle"/>
          </p:nvPr>
        </p:nvSpPr>
        <p:spPr>
          <a:xfrm>
            <a:off x="6858000" y="28764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259" name="Google Shape;259;p37"/>
          <p:cNvSpPr txBox="1"/>
          <p:nvPr>
            <p:ph idx="16" type="subTitle"/>
          </p:nvPr>
        </p:nvSpPr>
        <p:spPr>
          <a:xfrm>
            <a:off x="6858000" y="3952800"/>
            <a:ext cx="17460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Font typeface="IBM Plex Sans"/>
              <a:buNone/>
              <a:defRPr sz="1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45720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709160" y="1183005"/>
            <a:ext cx="3977640" cy="33947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indent="0" lvl="1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indent="0" lvl="2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indent="0" lvl="3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indent="0" lvl="4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indent="0" lvl="5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indent="0" lvl="6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indent="0" lvl="7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indent="0" lvl="8" marL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3 Для цитат">
  <p:cSld name="CUSTOM_2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46800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/>
          <p:nvPr>
            <p:ph type="title"/>
          </p:nvPr>
        </p:nvSpPr>
        <p:spPr>
          <a:xfrm>
            <a:off x="936875" y="1004350"/>
            <a:ext cx="7270200" cy="3134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IBM Plex Sans"/>
              <a:buNone/>
              <a:defRPr b="1" sz="18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4" name="Google Shape;44;p7"/>
          <p:cNvSpPr txBox="1"/>
          <p:nvPr>
            <p:ph idx="1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Карточка преподавателя">
  <p:cSld name="1_Title slide 5_2_1_2_1_1_1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/>
          <p:nvPr>
            <p:ph type="title"/>
          </p:nvPr>
        </p:nvSpPr>
        <p:spPr>
          <a:xfrm>
            <a:off x="3805200" y="720000"/>
            <a:ext cx="4798800" cy="402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IBM Plex Sans SemiBold"/>
              <a:buNone/>
              <a:defRPr sz="24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Font typeface="IBM Plex Sans SemiBold"/>
              <a:buNone/>
              <a:defRPr sz="2600"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" type="subTitle"/>
          </p:nvPr>
        </p:nvSpPr>
        <p:spPr>
          <a:xfrm>
            <a:off x="3805200" y="1122600"/>
            <a:ext cx="4798800" cy="360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2" type="subTitle"/>
          </p:nvPr>
        </p:nvSpPr>
        <p:spPr>
          <a:xfrm>
            <a:off x="3805200" y="1598700"/>
            <a:ext cx="4798800" cy="402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None/>
              <a:defRPr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8"/>
          <p:cNvSpPr txBox="1"/>
          <p:nvPr>
            <p:ph idx="3" type="body"/>
          </p:nvPr>
        </p:nvSpPr>
        <p:spPr>
          <a:xfrm>
            <a:off x="3805200" y="2275800"/>
            <a:ext cx="3996300" cy="222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2286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2286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2286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2286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2286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2286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2286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2286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BM Plex Sans"/>
              <a:buNone/>
              <a:defRPr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50" name="Google Shape;5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604000" y="186600"/>
            <a:ext cx="291600" cy="291600"/>
          </a:xfrm>
          <a:prstGeom prst="rect">
            <a:avLst/>
          </a:prstGeom>
          <a:noFill/>
          <a:ln>
            <a:noFill/>
          </a:ln>
        </p:spPr>
      </p:pic>
      <p:sp>
        <p:nvSpPr>
          <p:cNvPr id="51" name="Google Shape;51;p8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"/>
              <a:buNone/>
              <a:defRPr sz="10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340">
          <p15:clr>
            <a:srgbClr val="FA7B17"/>
          </p15:clr>
        </p15:guide>
        <p15:guide id="2" pos="5420">
          <p15:clr>
            <a:srgbClr val="FA7B17"/>
          </p15:clr>
        </p15:guide>
        <p15:guide id="3" orient="horz" pos="2948">
          <p15:clr>
            <a:srgbClr val="FA7B17"/>
          </p15:clr>
        </p15:guide>
        <p15:guide id="4" orient="horz" pos="227">
          <p15:clr>
            <a:srgbClr val="FA7B17"/>
          </p15:clr>
        </p15:guide>
        <p15:guide id="5" orient="horz" pos="454">
          <p15:clr>
            <a:srgbClr val="FA7B17"/>
          </p15:clr>
        </p15:guide>
        <p15:guide id="6" pos="2767">
          <p15:clr>
            <a:srgbClr val="FA7B17"/>
          </p15:clr>
        </p15:guide>
        <p15:guide id="7" pos="1667">
          <p15:clr>
            <a:srgbClr val="FA7B17"/>
          </p15:clr>
        </p15:guide>
        <p15:guide id="8" pos="2993">
          <p15:clr>
            <a:srgbClr val="FA7B17"/>
          </p15:clr>
        </p15:guide>
        <p15:guide id="9" pos="4093">
          <p15:clr>
            <a:srgbClr val="FA7B17"/>
          </p15:clr>
        </p15:guide>
        <p15:guide id="10" pos="4320">
          <p15:clr>
            <a:srgbClr val="FA7B17"/>
          </p15:clr>
        </p15:guide>
        <p15:guide id="11" pos="1440">
          <p15:clr>
            <a:srgbClr val="FA7B17"/>
          </p15:clr>
        </p15:guide>
        <p15:guide id="12" orient="horz" pos="1134">
          <p15:clr>
            <a:srgbClr val="FA7B17"/>
          </p15:clr>
        </p15:guide>
        <p15:guide id="13" orient="horz" pos="907">
          <p15:clr>
            <a:srgbClr val="FA7B17"/>
          </p15:clr>
        </p15:guide>
        <p15:guide id="14" orient="horz" pos="1587">
          <p15:clr>
            <a:srgbClr val="FA7B17"/>
          </p15:clr>
        </p15:guide>
        <p15:guide id="15" orient="horz" pos="1814">
          <p15:clr>
            <a:srgbClr val="FA7B17"/>
          </p15:clr>
        </p15:guide>
        <p15:guide id="16" orient="horz" pos="2268">
          <p15:clr>
            <a:srgbClr val="FA7B17"/>
          </p15:clr>
        </p15:guide>
        <p15:guide id="17" orient="horz" pos="249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 Титульник">
  <p:cSld name="TITLE_1">
    <p:bg>
      <p:bgPr>
        <a:solidFill>
          <a:schemeClr val="dk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7911" y="0"/>
            <a:ext cx="406607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0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57" name="Google Shape;57;p10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Титульник">
  <p:cSld name="TITLE_1_4"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419904" y="0"/>
            <a:ext cx="472409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1"/>
          <p:cNvSpPr txBox="1"/>
          <p:nvPr>
            <p:ph type="title"/>
          </p:nvPr>
        </p:nvSpPr>
        <p:spPr>
          <a:xfrm>
            <a:off x="468000" y="1048400"/>
            <a:ext cx="6840000" cy="255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0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IBM Plex Sans SemiBold"/>
              <a:buNone/>
              <a:defRPr sz="44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IBM Plex Sans SemiBold"/>
              <a:buNone/>
              <a:defRPr sz="5200">
                <a:solidFill>
                  <a:schemeClr val="lt1"/>
                </a:solidFill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61" name="Google Shape;61;p11"/>
          <p:cNvSpPr txBox="1"/>
          <p:nvPr>
            <p:ph idx="1" type="subTitle"/>
          </p:nvPr>
        </p:nvSpPr>
        <p:spPr>
          <a:xfrm>
            <a:off x="468000" y="3600600"/>
            <a:ext cx="5400000" cy="13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"/>
              <a:buNone/>
              <a:defRPr sz="12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Font typeface="IBM Plex Sans"/>
              <a:buNone/>
              <a:defRPr sz="12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pic>
        <p:nvPicPr>
          <p:cNvPr id="62" name="Google Shape;62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000" y="180036"/>
            <a:ext cx="480375" cy="48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7.xml"/><Relationship Id="rId22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28.xml"/><Relationship Id="rId24" Type="http://schemas.openxmlformats.org/officeDocument/2006/relationships/slideLayout" Target="../slideLayouts/slideLayout31.xml"/><Relationship Id="rId23" Type="http://schemas.openxmlformats.org/officeDocument/2006/relationships/slideLayout" Target="../slideLayouts/slideLayout30.xml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6.xml"/><Relationship Id="rId26" Type="http://schemas.openxmlformats.org/officeDocument/2006/relationships/slideLayout" Target="../slideLayouts/slideLayout33.xml"/><Relationship Id="rId25" Type="http://schemas.openxmlformats.org/officeDocument/2006/relationships/slideLayout" Target="../slideLayouts/slideLayout32.xml"/><Relationship Id="rId28" Type="http://schemas.openxmlformats.org/officeDocument/2006/relationships/slideLayout" Target="../slideLayouts/slideLayout35.xml"/><Relationship Id="rId27" Type="http://schemas.openxmlformats.org/officeDocument/2006/relationships/slideLayout" Target="../slideLayouts/slideLayout34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1.xml"/><Relationship Id="rId17" Type="http://schemas.openxmlformats.org/officeDocument/2006/relationships/slideLayout" Target="../slideLayouts/slideLayout24.xml"/><Relationship Id="rId16" Type="http://schemas.openxmlformats.org/officeDocument/2006/relationships/slideLayout" Target="../slideLayouts/slideLayout23.xml"/><Relationship Id="rId19" Type="http://schemas.openxmlformats.org/officeDocument/2006/relationships/slideLayout" Target="../slideLayouts/slideLayout26.xml"/><Relationship Id="rId18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604000" y="4679999"/>
            <a:ext cx="291601" cy="28357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2842969" y="2049775"/>
            <a:ext cx="345806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44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514649" y="1064217"/>
            <a:ext cx="8174990" cy="350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08960" y="4783455"/>
            <a:ext cx="292608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45720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"/>
          <p:cNvSpPr txBox="1"/>
          <p:nvPr>
            <p:ph idx="12" type="sldNum"/>
          </p:nvPr>
        </p:nvSpPr>
        <p:spPr>
          <a:xfrm>
            <a:off x="6583680" y="4783455"/>
            <a:ext cx="2103120" cy="2571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800" u="none" cap="none" strike="noStrike">
                <a:solidFill>
                  <a:srgbClr val="888888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5" r:id="rId1"/>
    <p:sldLayoutId id="2147483656" r:id="rId2"/>
    <p:sldLayoutId id="2147483657" r:id="rId3"/>
    <p:sldLayoutId id="2147483658" r:id="rId4"/>
    <p:sldLayoutId id="2147483659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5" r:id="rId21"/>
    <p:sldLayoutId id="2147483676" r:id="rId22"/>
    <p:sldLayoutId id="2147483677" r:id="rId23"/>
    <p:sldLayoutId id="2147483678" r:id="rId24"/>
    <p:sldLayoutId id="2147483679" r:id="rId25"/>
    <p:sldLayoutId id="2147483680" r:id="rId26"/>
    <p:sldLayoutId id="2147483681" r:id="rId27"/>
    <p:sldLayoutId id="2147483682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2.png"/><Relationship Id="rId4" Type="http://schemas.openxmlformats.org/officeDocument/2006/relationships/image" Target="../media/image1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1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kahoot.it/" TargetMode="External"/><Relationship Id="rId4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git-scm.com/downloads" TargetMode="External"/><Relationship Id="rId4" Type="http://schemas.openxmlformats.org/officeDocument/2006/relationships/hyperlink" Target="https://code.visualstudio.com/Download" TargetMode="External"/><Relationship Id="rId5" Type="http://schemas.openxmlformats.org/officeDocument/2006/relationships/hyperlink" Target="about:blank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docs.microsoft.com/ru-ru/contribute/markdown-reference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1.png"/><Relationship Id="rId4" Type="http://schemas.openxmlformats.org/officeDocument/2006/relationships/image" Target="../media/image3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.png"/><Relationship Id="rId4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3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9.png"/><Relationship Id="rId4" Type="http://schemas.openxmlformats.org/officeDocument/2006/relationships/image" Target="../media/image3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/>
          <p:nvPr/>
        </p:nvSpPr>
        <p:spPr>
          <a:xfrm>
            <a:off x="0" y="0"/>
            <a:ext cx="9144000" cy="5143500"/>
          </a:xfrm>
          <a:custGeom>
            <a:rect b="b" l="l" r="r" t="t"/>
            <a:pathLst>
              <a:path extrusionOk="0" h="5143500" w="9144000">
                <a:moveTo>
                  <a:pt x="9143999" y="5143499"/>
                </a:moveTo>
                <a:lnTo>
                  <a:pt x="0" y="5143499"/>
                </a:lnTo>
                <a:lnTo>
                  <a:pt x="0" y="0"/>
                </a:lnTo>
                <a:lnTo>
                  <a:pt x="9143999" y="0"/>
                </a:lnTo>
                <a:lnTo>
                  <a:pt x="9143999" y="5143499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265" name="Google Shape;265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8"/>
          <p:cNvSpPr txBox="1"/>
          <p:nvPr>
            <p:ph type="title"/>
          </p:nvPr>
        </p:nvSpPr>
        <p:spPr>
          <a:xfrm>
            <a:off x="496625" y="737400"/>
            <a:ext cx="6939000" cy="5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50"/>
              <a:t>Введение в контроль версий</a:t>
            </a:r>
            <a:endParaRPr sz="3450"/>
          </a:p>
        </p:txBody>
      </p:sp>
      <p:sp>
        <p:nvSpPr>
          <p:cNvPr id="267" name="Google Shape;267;p38"/>
          <p:cNvSpPr txBox="1"/>
          <p:nvPr/>
        </p:nvSpPr>
        <p:spPr>
          <a:xfrm>
            <a:off x="540500" y="1283692"/>
            <a:ext cx="5103000" cy="126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876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solidFill>
                  <a:srgbClr val="B0ECDB"/>
                </a:solidFill>
                <a:latin typeface="Calibri"/>
                <a:ea typeface="Calibri"/>
                <a:cs typeface="Calibri"/>
                <a:sym typeface="Calibri"/>
              </a:rPr>
              <a:t>Семинар 1</a:t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5080" rtl="0" algn="l">
              <a:lnSpc>
                <a:spcPct val="117000"/>
              </a:lnSpc>
              <a:spcBef>
                <a:spcPts val="65"/>
              </a:spcBef>
              <a:spcAft>
                <a:spcPts val="0"/>
              </a:spcAft>
              <a:buNone/>
            </a:pPr>
            <a:r>
              <a:rPr lang="en-US" sz="2300">
                <a:solidFill>
                  <a:srgbClr val="FFB2FA"/>
                </a:solidFill>
                <a:latin typeface="Calibri"/>
                <a:ea typeface="Calibri"/>
                <a:cs typeface="Calibri"/>
                <a:sym typeface="Calibri"/>
              </a:rPr>
              <a:t>Знакомство с контролем версий Git.  Настройка, основные команды.</a:t>
            </a:r>
            <a:endParaRPr sz="2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8" name="Google Shape;268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71999" y="1682125"/>
            <a:ext cx="3842226" cy="3243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7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Git можно использовать для повседневной работы с текстом.</a:t>
            </a:r>
            <a:endParaRPr sz="2500"/>
          </a:p>
        </p:txBody>
      </p:sp>
      <p:sp>
        <p:nvSpPr>
          <p:cNvPr id="345" name="Google Shape;345;p47"/>
          <p:cNvSpPr txBox="1"/>
          <p:nvPr/>
        </p:nvSpPr>
        <p:spPr>
          <a:xfrm>
            <a:off x="652975" y="2494000"/>
            <a:ext cx="81072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Правда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Ложь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48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Git можно использовать для повседневной работы с текстом.</a:t>
            </a:r>
            <a:endParaRPr sz="2500"/>
          </a:p>
        </p:txBody>
      </p:sp>
      <p:sp>
        <p:nvSpPr>
          <p:cNvPr id="351" name="Google Shape;351;p48"/>
          <p:cNvSpPr txBox="1"/>
          <p:nvPr/>
        </p:nvSpPr>
        <p:spPr>
          <a:xfrm>
            <a:off x="652975" y="2494000"/>
            <a:ext cx="8107200" cy="5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Правда 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Ложь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9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создает локальный репозиторий?</a:t>
            </a:r>
            <a:endParaRPr sz="2500"/>
          </a:p>
        </p:txBody>
      </p:sp>
      <p:sp>
        <p:nvSpPr>
          <p:cNvPr id="357" name="Google Shape;357;p49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init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push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add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50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создает локальный репозиторий?</a:t>
            </a:r>
            <a:endParaRPr sz="2500"/>
          </a:p>
        </p:txBody>
      </p:sp>
      <p:sp>
        <p:nvSpPr>
          <p:cNvPr id="363" name="Google Shape;363;p50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init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push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add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51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Репозиторий — это...?</a:t>
            </a:r>
            <a:endParaRPr sz="2500"/>
          </a:p>
        </p:txBody>
      </p:sp>
      <p:sp>
        <p:nvSpPr>
          <p:cNvPr id="369" name="Google Shape;369;p51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Хранилище файлов, поддерживающее версионность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системы контроля версий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Тип базы данных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Алгоритм работыс файлами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2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Репозиторий — это...?</a:t>
            </a:r>
            <a:endParaRPr sz="2500"/>
          </a:p>
        </p:txBody>
      </p:sp>
      <p:sp>
        <p:nvSpPr>
          <p:cNvPr id="375" name="Google Shape;375;p52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Хранилище файлов, поддерживающее версионность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Реализация системы контроля версий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Тип базы данных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Алгоритм работыс файлами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3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Какую операцию выполняет команда git add?</a:t>
            </a:r>
            <a:endParaRPr sz="2500"/>
          </a:p>
        </p:txBody>
      </p:sp>
      <p:sp>
        <p:nvSpPr>
          <p:cNvPr id="381" name="Google Shape;381;p53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Добавляет файлу версионность в локальном репозитории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Создаёт локальный репозиторий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Отменяет изменения до указанной версии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Отправляет файл в удалённый репозиторий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4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Какую операцию выполняет команда git add?</a:t>
            </a:r>
            <a:endParaRPr sz="2500"/>
          </a:p>
        </p:txBody>
      </p:sp>
      <p:sp>
        <p:nvSpPr>
          <p:cNvPr id="387" name="Google Shape;387;p54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Добавляет файлу версионность в локальном репозитории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Создаёт локальный репозиторий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Отменяет изменения до указанной версии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Отправляет файл в удалённый репозиторий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5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фиксирует изменения и сообщает о появлении новых версий файлов?</a:t>
            </a:r>
            <a:endParaRPr sz="2500"/>
          </a:p>
        </p:txBody>
      </p:sp>
      <p:sp>
        <p:nvSpPr>
          <p:cNvPr id="393" name="Google Shape;393;p55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6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фиксирует изменения и сообщает о появлении новых версий файлов?</a:t>
            </a:r>
            <a:endParaRPr sz="2500"/>
          </a:p>
        </p:txBody>
      </p:sp>
      <p:sp>
        <p:nvSpPr>
          <p:cNvPr id="399" name="Google Shape;399;p56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39"/>
          <p:cNvPicPr preferRelativeResize="0"/>
          <p:nvPr/>
        </p:nvPicPr>
        <p:blipFill rotWithShape="1">
          <a:blip r:embed="rId3">
            <a:alphaModFix/>
          </a:blip>
          <a:srcRect b="0" l="6117" r="6109" t="0"/>
          <a:stretch/>
        </p:blipFill>
        <p:spPr>
          <a:xfrm>
            <a:off x="540000" y="720011"/>
            <a:ext cx="2659800" cy="3973200"/>
          </a:xfrm>
          <a:prstGeom prst="roundRect">
            <a:avLst>
              <a:gd fmla="val 16667" name="adj"/>
            </a:avLst>
          </a:prstGeom>
          <a:noFill/>
          <a:ln>
            <a:noFill/>
          </a:ln>
        </p:spPr>
      </p:pic>
      <p:sp>
        <p:nvSpPr>
          <p:cNvPr id="274" name="Google Shape;274;p39"/>
          <p:cNvSpPr txBox="1"/>
          <p:nvPr>
            <p:ph idx="4" type="subTitle"/>
          </p:nvPr>
        </p:nvSpPr>
        <p:spPr>
          <a:xfrm>
            <a:off x="540000" y="152400"/>
            <a:ext cx="5958000" cy="360000"/>
          </a:xfrm>
          <a:prstGeom prst="rect">
            <a:avLst/>
          </a:prstGeom>
        </p:spPr>
        <p:txBody>
          <a:bodyPr anchorCtr="0" anchor="ctr" bIns="36000" lIns="0" spcFirstLastPara="1" rIns="0" wrap="square" tIns="36000">
            <a:noAutofit/>
          </a:bodyPr>
          <a:lstStyle/>
          <a:p>
            <a:pPr indent="0" lvl="0" marL="12700" marR="118110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Давайте знакомиться!</a:t>
            </a:r>
            <a:endParaRPr/>
          </a:p>
        </p:txBody>
      </p:sp>
      <p:sp>
        <p:nvSpPr>
          <p:cNvPr id="275" name="Google Shape;275;p39"/>
          <p:cNvSpPr txBox="1"/>
          <p:nvPr>
            <p:ph type="title"/>
          </p:nvPr>
        </p:nvSpPr>
        <p:spPr>
          <a:xfrm>
            <a:off x="3805200" y="860000"/>
            <a:ext cx="47988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Линцов Иван</a:t>
            </a:r>
            <a:endParaRPr/>
          </a:p>
        </p:txBody>
      </p:sp>
      <p:sp>
        <p:nvSpPr>
          <p:cNvPr id="276" name="Google Shape;276;p39"/>
          <p:cNvSpPr txBox="1"/>
          <p:nvPr>
            <p:ph idx="3" type="body"/>
          </p:nvPr>
        </p:nvSpPr>
        <p:spPr>
          <a:xfrm>
            <a:off x="3825900" y="1976775"/>
            <a:ext cx="4757400" cy="3101400"/>
          </a:xfrm>
          <a:prstGeom prst="rect">
            <a:avLst/>
          </a:prstGeom>
        </p:spPr>
        <p:txBody>
          <a:bodyPr anchorCtr="0" anchor="t" bIns="91425" lIns="90000" spcFirstLastPara="1" rIns="91425" wrap="square" tIns="91425">
            <a:noAutofit/>
          </a:bodyPr>
          <a:lstStyle/>
          <a:p>
            <a:pPr indent="-319299" lvl="0" marL="302399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IBM Plex Sans"/>
              <a:buChar char="⚡"/>
            </a:pPr>
            <a:r>
              <a:rPr lang="en-US"/>
              <a:t>В GB работаю на семинарах по курсам вводного блока + “Базы данных и SQL”</a:t>
            </a:r>
            <a:endParaRPr/>
          </a:p>
          <a:p>
            <a:pPr indent="-319299" lvl="0" marL="302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IBM Plex Sans"/>
              <a:buChar char="⚡"/>
            </a:pPr>
            <a:r>
              <a:rPr lang="en-US"/>
              <a:t>Разработка нейронных сетей для классификации инженерных патентов</a:t>
            </a:r>
            <a:r>
              <a:rPr lang="en-US" sz="1400"/>
              <a:t>;</a:t>
            </a:r>
            <a:endParaRPr sz="1400"/>
          </a:p>
          <a:p>
            <a:pPr indent="-319299" lvl="0" marL="302399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Font typeface="IBM Plex Sans"/>
              <a:buChar char="⚡"/>
            </a:pPr>
            <a:r>
              <a:rPr lang="en-US"/>
              <a:t>Веб-приложение для отображения инженерных 3D-деталей</a:t>
            </a:r>
            <a:endParaRPr sz="1400"/>
          </a:p>
          <a:p>
            <a:pPr indent="-319299" lvl="0" marL="302399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Font typeface="IBM Plex Sans"/>
              <a:buChar char="⚡"/>
            </a:pPr>
            <a:r>
              <a:rPr lang="en-US"/>
              <a:t>В разработке платежная система для IT-платформы зарядки электротранспорта</a:t>
            </a:r>
            <a:endParaRPr sz="1400"/>
          </a:p>
        </p:txBody>
      </p:sp>
      <p:sp>
        <p:nvSpPr>
          <p:cNvPr id="277" name="Google Shape;277;p39"/>
          <p:cNvSpPr txBox="1"/>
          <p:nvPr/>
        </p:nvSpPr>
        <p:spPr>
          <a:xfrm>
            <a:off x="3682625" y="1375325"/>
            <a:ext cx="289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.NET разработчик, 22 года</a:t>
            </a:r>
            <a:endParaRPr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7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показывает разницу между текущей и уже зафиксированной версией файла?</a:t>
            </a:r>
            <a:endParaRPr sz="2500"/>
          </a:p>
        </p:txBody>
      </p:sp>
      <p:sp>
        <p:nvSpPr>
          <p:cNvPr id="405" name="Google Shape;405;p57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58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показывает разницу между текущей и уже зафиксированной версией файла?</a:t>
            </a:r>
            <a:endParaRPr sz="2500"/>
          </a:p>
        </p:txBody>
      </p:sp>
      <p:sp>
        <p:nvSpPr>
          <p:cNvPr id="411" name="Google Shape;411;p58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59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выводит список всех коммитов (сохранений) в хронологическом порядке?</a:t>
            </a:r>
            <a:endParaRPr sz="2500"/>
          </a:p>
        </p:txBody>
      </p:sp>
      <p:sp>
        <p:nvSpPr>
          <p:cNvPr id="417" name="Google Shape;417;p59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60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выводит список всех коммитов (сохранений) в хронологическом порядке?</a:t>
            </a:r>
            <a:endParaRPr sz="2500"/>
          </a:p>
        </p:txBody>
      </p:sp>
      <p:sp>
        <p:nvSpPr>
          <p:cNvPr id="423" name="Google Shape;423;p60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commit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diff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1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позволяет перемещаться между сохранениями?</a:t>
            </a:r>
            <a:endParaRPr sz="2500"/>
          </a:p>
        </p:txBody>
      </p:sp>
      <p:sp>
        <p:nvSpPr>
          <p:cNvPr id="429" name="Google Shape;429;p61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clone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stash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checkout 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62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Какая команда позволяет перемещаться между сохранениями?</a:t>
            </a:r>
            <a:endParaRPr sz="2500"/>
          </a:p>
        </p:txBody>
      </p:sp>
      <p:sp>
        <p:nvSpPr>
          <p:cNvPr id="435" name="Google Shape;435;p62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clone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stash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git log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git checkout 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63"/>
          <p:cNvSpPr txBox="1"/>
          <p:nvPr>
            <p:ph type="ctrTitle"/>
          </p:nvPr>
        </p:nvSpPr>
        <p:spPr>
          <a:xfrm>
            <a:off x="527300" y="1015905"/>
            <a:ext cx="8089399" cy="7359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050">
            <a:spAutoFit/>
          </a:bodyPr>
          <a:lstStyle/>
          <a:p>
            <a:pPr indent="0" lvl="0" marL="12700" marR="5080" rtl="0" algn="l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Для присоединения к игре необходимо перейти по ссылке 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kahoot.it </a:t>
            </a:r>
            <a:r>
              <a:rPr lang="en-US"/>
              <a:t>или открыть приложение на смартфоне.</a:t>
            </a:r>
            <a:endParaRPr/>
          </a:p>
        </p:txBody>
      </p:sp>
      <p:sp>
        <p:nvSpPr>
          <p:cNvPr id="441" name="Google Shape;441;p63"/>
          <p:cNvSpPr txBox="1"/>
          <p:nvPr/>
        </p:nvSpPr>
        <p:spPr>
          <a:xfrm>
            <a:off x="527300" y="1895711"/>
            <a:ext cx="5143500" cy="3638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2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Ввести пин-код игры и своё имя (ник).</a:t>
            </a:r>
            <a:endParaRPr sz="2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2" name="Google Shape;442;p63"/>
          <p:cNvSpPr txBox="1"/>
          <p:nvPr/>
        </p:nvSpPr>
        <p:spPr>
          <a:xfrm>
            <a:off x="527300" y="222163"/>
            <a:ext cx="2711450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Kahoot!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43" name="Google Shape;443;p6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97376" y="2822624"/>
            <a:ext cx="2514600" cy="1799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8" name="Google Shape;448;p6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49" name="Google Shape;449;p6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077911" y="0"/>
            <a:ext cx="4066077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64"/>
          <p:cNvSpPr txBox="1"/>
          <p:nvPr>
            <p:ph type="title"/>
          </p:nvPr>
        </p:nvSpPr>
        <p:spPr>
          <a:xfrm>
            <a:off x="455300" y="666578"/>
            <a:ext cx="6009640" cy="13665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Настройка Git и Visual  Studio Code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65"/>
          <p:cNvSpPr txBox="1"/>
          <p:nvPr>
            <p:ph type="title"/>
          </p:nvPr>
        </p:nvSpPr>
        <p:spPr>
          <a:xfrm>
            <a:off x="527300" y="646543"/>
            <a:ext cx="5421630" cy="421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Установка Git и Visual Studio Code</a:t>
            </a:r>
            <a:endParaRPr sz="2600"/>
          </a:p>
        </p:txBody>
      </p:sp>
      <p:sp>
        <p:nvSpPr>
          <p:cNvPr id="456" name="Google Shape;456;p65"/>
          <p:cNvSpPr txBox="1"/>
          <p:nvPr/>
        </p:nvSpPr>
        <p:spPr>
          <a:xfrm>
            <a:off x="526324" y="1608904"/>
            <a:ext cx="7549500" cy="21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684AE0"/>
                </a:solidFill>
                <a:latin typeface="MS PGothic"/>
                <a:ea typeface="MS PGothic"/>
                <a:cs typeface="MS PGothic"/>
                <a:sym typeface="MS PGothic"/>
              </a:rPr>
              <a:t>➤</a:t>
            </a:r>
            <a:r>
              <a:rPr b="1" lang="en-US" sz="1400">
                <a:latin typeface="Calibri"/>
                <a:ea typeface="Calibri"/>
                <a:cs typeface="Calibri"/>
                <a:sym typeface="Calibri"/>
              </a:rPr>
              <a:t>У</a:t>
            </a:r>
            <a:r>
              <a:rPr b="1" lang="en-US" sz="1500">
                <a:latin typeface="Calibri"/>
                <a:ea typeface="Calibri"/>
                <a:cs typeface="Calibri"/>
                <a:sym typeface="Calibri"/>
              </a:rPr>
              <a:t>становка Git для Windows, MAC, Linux: </a:t>
            </a:r>
            <a:r>
              <a:rPr b="1" lang="en-US" sz="13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https://git-scm.com/downloads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145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solidFill>
                  <a:srgbClr val="684AE0"/>
                </a:solidFill>
                <a:latin typeface="MS PGothic"/>
                <a:ea typeface="MS PGothic"/>
                <a:cs typeface="MS PGothic"/>
                <a:sym typeface="MS PGothic"/>
              </a:rPr>
              <a:t>➤</a:t>
            </a:r>
            <a:r>
              <a:rPr b="1" lang="en-US" sz="1500">
                <a:latin typeface="Calibri"/>
                <a:ea typeface="Calibri"/>
                <a:cs typeface="Calibri"/>
                <a:sym typeface="Calibri"/>
              </a:rPr>
              <a:t>Установка VSCode для Windows, MAC, Linux: </a:t>
            </a:r>
            <a:r>
              <a:rPr b="1" lang="en-US" sz="13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https://code.visualstudio.com/Download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30"/>
              </a:spcBef>
              <a:spcAft>
                <a:spcPts val="0"/>
              </a:spcAft>
              <a:buNone/>
            </a:pPr>
            <a:r>
              <a:t/>
            </a:r>
            <a:endParaRPr sz="1450">
              <a:latin typeface="Calibri"/>
              <a:ea typeface="Calibri"/>
              <a:cs typeface="Calibri"/>
              <a:sym typeface="Calibri"/>
            </a:endParaRPr>
          </a:p>
          <a:p>
            <a:pPr indent="0" lvl="0" marL="13334" marR="1824354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Calibri"/>
                <a:ea typeface="Calibri"/>
                <a:cs typeface="Calibri"/>
                <a:sym typeface="Calibri"/>
              </a:rPr>
              <a:t>При первом использовании Git необходимо представиться.  Для этого нужно ввести в терминале 2 команды: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13334" marR="1873250" rtl="0" algn="l">
              <a:lnSpc>
                <a:spcPct val="128800"/>
              </a:lnSpc>
              <a:spcBef>
                <a:spcPts val="465"/>
              </a:spcBef>
              <a:spcAft>
                <a:spcPts val="0"/>
              </a:spcAft>
              <a:buNone/>
            </a:pPr>
            <a:r>
              <a:rPr b="1" lang="en-US" sz="145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config --global user.name «Ваше имя английскими буквами»  </a:t>
            </a:r>
            <a:endParaRPr b="1" sz="1450">
              <a:solidFill>
                <a:srgbClr val="0000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13334" marR="1873250" rtl="0" algn="l">
              <a:lnSpc>
                <a:spcPct val="128800"/>
              </a:lnSpc>
              <a:spcBef>
                <a:spcPts val="465"/>
              </a:spcBef>
              <a:spcAft>
                <a:spcPts val="0"/>
              </a:spcAft>
              <a:buNone/>
            </a:pPr>
            <a:r>
              <a:rPr b="1" lang="en-US" sz="145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config --global user.email ваша </a:t>
            </a:r>
            <a:r>
              <a:rPr b="1" lang="en-US" sz="145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почта@example.com</a:t>
            </a:r>
            <a:endParaRPr sz="14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7" name="Google Shape;457;p65"/>
          <p:cNvSpPr txBox="1"/>
          <p:nvPr/>
        </p:nvSpPr>
        <p:spPr>
          <a:xfrm>
            <a:off x="527300" y="222163"/>
            <a:ext cx="4620895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Настройка Git и Visual Studio Code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66"/>
          <p:cNvSpPr txBox="1"/>
          <p:nvPr>
            <p:ph type="title"/>
          </p:nvPr>
        </p:nvSpPr>
        <p:spPr>
          <a:xfrm>
            <a:off x="527300" y="646550"/>
            <a:ext cx="42543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Основные команды Git</a:t>
            </a:r>
            <a:endParaRPr sz="2600"/>
          </a:p>
        </p:txBody>
      </p:sp>
      <p:sp>
        <p:nvSpPr>
          <p:cNvPr id="463" name="Google Shape;463;p66"/>
          <p:cNvSpPr txBox="1"/>
          <p:nvPr/>
        </p:nvSpPr>
        <p:spPr>
          <a:xfrm>
            <a:off x="527300" y="222163"/>
            <a:ext cx="6033135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Работа с Git. Составление инструкции по работе с Git.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4" name="Google Shape;464;p66"/>
          <p:cNvSpPr txBox="1"/>
          <p:nvPr>
            <p:ph idx="1" type="body"/>
          </p:nvPr>
        </p:nvSpPr>
        <p:spPr>
          <a:xfrm>
            <a:off x="527299" y="1388592"/>
            <a:ext cx="8175000" cy="35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574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init </a:t>
            </a:r>
            <a:r>
              <a:rPr lang="en-US"/>
              <a:t>– инициализация локального репозитория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status </a:t>
            </a:r>
            <a:r>
              <a:rPr lang="en-US"/>
              <a:t>– получить информацию от git о его текущем состоянии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add </a:t>
            </a:r>
            <a:r>
              <a:rPr lang="en-US"/>
              <a:t>– добавить файл или файлы к следующему коммиту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commit -m “message” </a:t>
            </a:r>
            <a:r>
              <a:rPr lang="en-US"/>
              <a:t>– создание коммита.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log </a:t>
            </a:r>
            <a:r>
              <a:rPr lang="en-US"/>
              <a:t>– вывод на экран истории всех коммитов с их хеш-кодами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checkout </a:t>
            </a:r>
            <a:r>
              <a:rPr lang="en-US"/>
              <a:t>– переход от одного коммита к другому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checkout master </a:t>
            </a:r>
            <a:r>
              <a:rPr lang="en-US"/>
              <a:t>– вернуться к актуальному состоянию и продолжить работу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rtl="0" algn="l">
              <a:lnSpc>
                <a:spcPct val="100000"/>
              </a:lnSpc>
              <a:spcBef>
                <a:spcPts val="11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git diff </a:t>
            </a:r>
            <a:r>
              <a:rPr lang="en-US"/>
              <a:t>– увидеть разницу между текущим файлом и закоммиченным файлом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0"/>
          <p:cNvSpPr txBox="1"/>
          <p:nvPr/>
        </p:nvSpPr>
        <p:spPr>
          <a:xfrm>
            <a:off x="1561650" y="1304433"/>
            <a:ext cx="3930650" cy="6565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14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Знакомство с контролем версий Git.  Настройка, основные команды.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3" name="Google Shape;283;p40"/>
          <p:cNvGrpSpPr/>
          <p:nvPr/>
        </p:nvGrpSpPr>
        <p:grpSpPr>
          <a:xfrm>
            <a:off x="855624" y="1390837"/>
            <a:ext cx="540386" cy="540385"/>
            <a:chOff x="855624" y="1390837"/>
            <a:chExt cx="540386" cy="540385"/>
          </a:xfrm>
        </p:grpSpPr>
        <p:sp>
          <p:nvSpPr>
            <p:cNvPr id="284" name="Google Shape;284;p40"/>
            <p:cNvSpPr/>
            <p:nvPr/>
          </p:nvSpPr>
          <p:spPr>
            <a:xfrm>
              <a:off x="855624" y="1390837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269999" y="539999"/>
                  </a:move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5" name="Google Shape;285;p40"/>
            <p:cNvSpPr/>
            <p:nvPr/>
          </p:nvSpPr>
          <p:spPr>
            <a:xfrm>
              <a:off x="855625" y="1390837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0" y="269999"/>
                  </a:move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close/>
                </a:path>
              </a:pathLst>
            </a:custGeom>
            <a:noFill/>
            <a:ln cap="flat" cmpd="sng" w="190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86" name="Google Shape;286;p40"/>
          <p:cNvSpPr txBox="1"/>
          <p:nvPr/>
        </p:nvSpPr>
        <p:spPr>
          <a:xfrm>
            <a:off x="1051979" y="1516184"/>
            <a:ext cx="14732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7" name="Google Shape;287;p40"/>
          <p:cNvGrpSpPr/>
          <p:nvPr/>
        </p:nvGrpSpPr>
        <p:grpSpPr>
          <a:xfrm>
            <a:off x="855649" y="2548375"/>
            <a:ext cx="540386" cy="540385"/>
            <a:chOff x="855649" y="2548375"/>
            <a:chExt cx="540386" cy="540385"/>
          </a:xfrm>
        </p:grpSpPr>
        <p:sp>
          <p:nvSpPr>
            <p:cNvPr id="288" name="Google Shape;288;p40"/>
            <p:cNvSpPr/>
            <p:nvPr/>
          </p:nvSpPr>
          <p:spPr>
            <a:xfrm>
              <a:off x="855649" y="2548375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269999" y="539999"/>
                  </a:move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89" name="Google Shape;289;p40"/>
            <p:cNvSpPr/>
            <p:nvPr/>
          </p:nvSpPr>
          <p:spPr>
            <a:xfrm>
              <a:off x="855650" y="2548375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0" y="269999"/>
                  </a:move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close/>
                </a:path>
              </a:pathLst>
            </a:custGeom>
            <a:noFill/>
            <a:ln cap="flat" cmpd="sng" w="190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90" name="Google Shape;290;p40"/>
          <p:cNvSpPr txBox="1"/>
          <p:nvPr/>
        </p:nvSpPr>
        <p:spPr>
          <a:xfrm>
            <a:off x="1052004" y="2673722"/>
            <a:ext cx="14732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91" name="Google Shape;291;p40"/>
          <p:cNvGrpSpPr/>
          <p:nvPr/>
        </p:nvGrpSpPr>
        <p:grpSpPr>
          <a:xfrm>
            <a:off x="855649" y="3705924"/>
            <a:ext cx="540386" cy="540385"/>
            <a:chOff x="855649" y="3705924"/>
            <a:chExt cx="540386" cy="540385"/>
          </a:xfrm>
        </p:grpSpPr>
        <p:sp>
          <p:nvSpPr>
            <p:cNvPr id="292" name="Google Shape;292;p40"/>
            <p:cNvSpPr/>
            <p:nvPr/>
          </p:nvSpPr>
          <p:spPr>
            <a:xfrm>
              <a:off x="855649" y="3705924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269999" y="539999"/>
                  </a:move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  <p:sp>
          <p:nvSpPr>
            <p:cNvPr id="293" name="Google Shape;293;p40"/>
            <p:cNvSpPr/>
            <p:nvPr/>
          </p:nvSpPr>
          <p:spPr>
            <a:xfrm>
              <a:off x="855650" y="3705924"/>
              <a:ext cx="540385" cy="540385"/>
            </a:xfrm>
            <a:custGeom>
              <a:rect b="b" l="l" r="r" t="t"/>
              <a:pathLst>
                <a:path extrusionOk="0" h="540385" w="540385">
                  <a:moveTo>
                    <a:pt x="0" y="269999"/>
                  </a:moveTo>
                  <a:lnTo>
                    <a:pt x="4350" y="221467"/>
                  </a:lnTo>
                  <a:lnTo>
                    <a:pt x="16891" y="175788"/>
                  </a:lnTo>
                  <a:lnTo>
                    <a:pt x="36862" y="133725"/>
                  </a:lnTo>
                  <a:lnTo>
                    <a:pt x="63500" y="96042"/>
                  </a:lnTo>
                  <a:lnTo>
                    <a:pt x="96042" y="63500"/>
                  </a:lnTo>
                  <a:lnTo>
                    <a:pt x="133725" y="36862"/>
                  </a:lnTo>
                  <a:lnTo>
                    <a:pt x="175788" y="16891"/>
                  </a:lnTo>
                  <a:lnTo>
                    <a:pt x="221467" y="4350"/>
                  </a:lnTo>
                  <a:lnTo>
                    <a:pt x="269999" y="0"/>
                  </a:lnTo>
                  <a:lnTo>
                    <a:pt x="322920" y="5235"/>
                  </a:lnTo>
                  <a:lnTo>
                    <a:pt x="373324" y="20552"/>
                  </a:lnTo>
                  <a:lnTo>
                    <a:pt x="419796" y="45363"/>
                  </a:lnTo>
                  <a:lnTo>
                    <a:pt x="460918" y="79081"/>
                  </a:lnTo>
                  <a:lnTo>
                    <a:pt x="494636" y="120203"/>
                  </a:lnTo>
                  <a:lnTo>
                    <a:pt x="519447" y="166675"/>
                  </a:lnTo>
                  <a:lnTo>
                    <a:pt x="534764" y="217079"/>
                  </a:lnTo>
                  <a:lnTo>
                    <a:pt x="539999" y="269999"/>
                  </a:lnTo>
                  <a:lnTo>
                    <a:pt x="535649" y="318532"/>
                  </a:lnTo>
                  <a:lnTo>
                    <a:pt x="523108" y="364211"/>
                  </a:lnTo>
                  <a:lnTo>
                    <a:pt x="503137" y="406274"/>
                  </a:lnTo>
                  <a:lnTo>
                    <a:pt x="476499" y="443957"/>
                  </a:lnTo>
                  <a:lnTo>
                    <a:pt x="443957" y="476499"/>
                  </a:lnTo>
                  <a:lnTo>
                    <a:pt x="406274" y="503137"/>
                  </a:lnTo>
                  <a:lnTo>
                    <a:pt x="364211" y="523108"/>
                  </a:lnTo>
                  <a:lnTo>
                    <a:pt x="318532" y="535649"/>
                  </a:lnTo>
                  <a:lnTo>
                    <a:pt x="269999" y="539999"/>
                  </a:lnTo>
                  <a:lnTo>
                    <a:pt x="221467" y="535649"/>
                  </a:lnTo>
                  <a:lnTo>
                    <a:pt x="175788" y="523108"/>
                  </a:lnTo>
                  <a:lnTo>
                    <a:pt x="133725" y="503137"/>
                  </a:lnTo>
                  <a:lnTo>
                    <a:pt x="96042" y="476499"/>
                  </a:lnTo>
                  <a:lnTo>
                    <a:pt x="63500" y="443957"/>
                  </a:lnTo>
                  <a:lnTo>
                    <a:pt x="36862" y="406274"/>
                  </a:lnTo>
                  <a:lnTo>
                    <a:pt x="16891" y="364211"/>
                  </a:lnTo>
                  <a:lnTo>
                    <a:pt x="4350" y="318532"/>
                  </a:lnTo>
                  <a:lnTo>
                    <a:pt x="0" y="269999"/>
                  </a:lnTo>
                  <a:close/>
                </a:path>
              </a:pathLst>
            </a:custGeom>
            <a:noFill/>
            <a:ln cap="flat" cmpd="sng" w="19025">
              <a:solidFill>
                <a:srgbClr val="FF99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/>
            </a:p>
          </p:txBody>
        </p:sp>
      </p:grpSp>
      <p:sp>
        <p:nvSpPr>
          <p:cNvPr id="294" name="Google Shape;294;p40"/>
          <p:cNvSpPr txBox="1"/>
          <p:nvPr/>
        </p:nvSpPr>
        <p:spPr>
          <a:xfrm>
            <a:off x="1052004" y="3831271"/>
            <a:ext cx="147320" cy="26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rgbClr val="EEEEEE"/>
                </a:solidFill>
                <a:latin typeface="Calibri"/>
                <a:ea typeface="Calibri"/>
                <a:cs typeface="Calibri"/>
                <a:sym typeface="Calibri"/>
              </a:rPr>
              <a:t>3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40"/>
          <p:cNvSpPr/>
          <p:nvPr/>
        </p:nvSpPr>
        <p:spPr>
          <a:xfrm>
            <a:off x="1125624" y="1930837"/>
            <a:ext cx="635" cy="1775460"/>
          </a:xfrm>
          <a:custGeom>
            <a:rect b="b" l="l" r="r" t="t"/>
            <a:pathLst>
              <a:path extrusionOk="0" h="1775460" w="634">
                <a:moveTo>
                  <a:pt x="0" y="0"/>
                </a:moveTo>
                <a:lnTo>
                  <a:pt x="0" y="617399"/>
                </a:lnTo>
              </a:path>
              <a:path extrusionOk="0" h="1775460" w="634">
                <a:moveTo>
                  <a:pt x="24" y="1157537"/>
                </a:moveTo>
                <a:lnTo>
                  <a:pt x="24" y="1775237"/>
                </a:lnTo>
              </a:path>
            </a:pathLst>
          </a:custGeom>
          <a:noFill/>
          <a:ln cap="flat" cmpd="sng" w="190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296" name="Google Shape;296;p40"/>
          <p:cNvSpPr txBox="1"/>
          <p:nvPr/>
        </p:nvSpPr>
        <p:spPr>
          <a:xfrm>
            <a:off x="1561650" y="2703781"/>
            <a:ext cx="2480310" cy="299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Работа с ветками в Git.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40"/>
          <p:cNvSpPr txBox="1"/>
          <p:nvPr/>
        </p:nvSpPr>
        <p:spPr>
          <a:xfrm>
            <a:off x="1561650" y="3839952"/>
            <a:ext cx="5709285" cy="3060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1425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50">
                <a:latin typeface="Calibri"/>
                <a:ea typeface="Calibri"/>
                <a:cs typeface="Calibri"/>
                <a:sym typeface="Calibri"/>
              </a:rPr>
              <a:t>Работа с удалёнными репозиториями в Git - GitHub.</a:t>
            </a:r>
            <a:endParaRPr sz="185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40"/>
          <p:cNvSpPr txBox="1"/>
          <p:nvPr>
            <p:ph type="title"/>
          </p:nvPr>
        </p:nvSpPr>
        <p:spPr>
          <a:xfrm>
            <a:off x="842950" y="533700"/>
            <a:ext cx="4223700" cy="41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7775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Структура семинаров</a:t>
            </a:r>
            <a:endParaRPr sz="26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7"/>
          <p:cNvSpPr txBox="1"/>
          <p:nvPr>
            <p:ph type="title"/>
          </p:nvPr>
        </p:nvSpPr>
        <p:spPr>
          <a:xfrm>
            <a:off x="527300" y="534950"/>
            <a:ext cx="55812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Синтаксис языка Markdown</a:t>
            </a:r>
            <a:endParaRPr sz="2600"/>
          </a:p>
        </p:txBody>
      </p:sp>
      <p:sp>
        <p:nvSpPr>
          <p:cNvPr id="470" name="Google Shape;470;p67"/>
          <p:cNvSpPr txBox="1"/>
          <p:nvPr/>
        </p:nvSpPr>
        <p:spPr>
          <a:xfrm>
            <a:off x="527300" y="222163"/>
            <a:ext cx="6033135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Работа с Git. Составление инструкции по работе с Git.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1" name="Google Shape;471;p67"/>
          <p:cNvSpPr txBox="1"/>
          <p:nvPr/>
        </p:nvSpPr>
        <p:spPr>
          <a:xfrm>
            <a:off x="514649" y="997263"/>
            <a:ext cx="8224520" cy="38023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4381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Справочник по Markdown от Microsoft: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4381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https://docs.microsoft.com/ru-ru/contribute/markdown-reference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-469900" lvl="0" marL="481965" marR="5080" rtl="0" algn="l">
              <a:lnSpc>
                <a:spcPct val="1159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# Заголовок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выделение заголовков. Количество символов “#” задаёт уровень заголовка  (поддерживается 6 уровней).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-469900" lvl="0" marL="481965" marR="363220" rtl="0" algn="l">
              <a:lnSpc>
                <a:spcPct val="112631"/>
              </a:lnSpc>
              <a:spcBef>
                <a:spcPts val="42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6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= или -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подчёркиванием этими символами (не менее 3 подряд) выделяют заголовки  первого (“=”) и второго (“-”) уровней.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** Полужирное начертание**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или </a:t>
            </a:r>
            <a:r>
              <a:rPr b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__ Полужирное начертание__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i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*Курсивное начертание*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или </a:t>
            </a:r>
            <a:r>
              <a:rPr i="1"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_Курсивное начертание_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b="1" i="1" lang="en-US" sz="1400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***Полужирное курсивное начертание***</a:t>
            </a:r>
            <a:endParaRPr sz="14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~~Зачёркнутый текст~~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5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* Строка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ненумерованные списки, символ “*” в начале строки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34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FF9900"/>
                </a:solidFill>
                <a:latin typeface="MS PGothic"/>
                <a:ea typeface="MS PGothic"/>
                <a:cs typeface="MS PGothic"/>
                <a:sym typeface="MS PGothic"/>
              </a:rPr>
              <a:t>✦	</a:t>
            </a:r>
            <a:r>
              <a:rPr lang="en-US" sz="1400">
                <a:solidFill>
                  <a:srgbClr val="0000FF"/>
                </a:solidFill>
                <a:latin typeface="Calibri"/>
                <a:ea typeface="Calibri"/>
                <a:cs typeface="Calibri"/>
                <a:sym typeface="Calibri"/>
              </a:rPr>
              <a:t>1, 2, 3 … </a:t>
            </a:r>
            <a:r>
              <a:rPr lang="en-US" sz="1400">
                <a:latin typeface="Calibri"/>
                <a:ea typeface="Calibri"/>
                <a:cs typeface="Calibri"/>
                <a:sym typeface="Calibri"/>
              </a:rPr>
              <a:t>– нумерованные списки</a:t>
            </a:r>
            <a:endParaRPr sz="1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Google Shape;476;p6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4750" y="2229300"/>
            <a:ext cx="4109249" cy="291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6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478" name="Google Shape;478;p68"/>
          <p:cNvSpPr txBox="1"/>
          <p:nvPr>
            <p:ph type="title"/>
          </p:nvPr>
        </p:nvSpPr>
        <p:spPr>
          <a:xfrm>
            <a:off x="455300" y="905713"/>
            <a:ext cx="5317490" cy="695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Домашнее задание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" name="Google Shape;483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604000" y="4679999"/>
            <a:ext cx="291601" cy="283578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69"/>
          <p:cNvSpPr txBox="1"/>
          <p:nvPr/>
        </p:nvSpPr>
        <p:spPr>
          <a:xfrm>
            <a:off x="527300" y="222163"/>
            <a:ext cx="3613150" cy="2082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>
                <a:latin typeface="Calibri"/>
                <a:ea typeface="Calibri"/>
                <a:cs typeface="Calibri"/>
                <a:sym typeface="Calibri"/>
              </a:rPr>
              <a:t>Введение в контроль версий. Домашнее задание.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5" name="Google Shape;485;p69"/>
          <p:cNvSpPr txBox="1"/>
          <p:nvPr>
            <p:ph type="title"/>
          </p:nvPr>
        </p:nvSpPr>
        <p:spPr>
          <a:xfrm>
            <a:off x="465549" y="806492"/>
            <a:ext cx="7967345" cy="13284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marR="508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-US" sz="1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Дооформить инструкцию по работе с Git, используя возможности  Markdown (цитаты, картинки, ссылки и др.). Приложить свой проект в  заархивированном виде (всю папку целиком).</a:t>
            </a:r>
            <a:endParaRPr sz="19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86" name="Google Shape;486;p6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9999" y="2696055"/>
            <a:ext cx="3008550" cy="2041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1"/>
          <p:cNvSpPr txBox="1"/>
          <p:nvPr>
            <p:ph type="title"/>
          </p:nvPr>
        </p:nvSpPr>
        <p:spPr>
          <a:xfrm>
            <a:off x="527300" y="646550"/>
            <a:ext cx="4967100" cy="41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solidFill>
                  <a:srgbClr val="000000"/>
                </a:solidFill>
              </a:rPr>
              <a:t>Что будет на уроке сегодня</a:t>
            </a:r>
            <a:endParaRPr sz="2600"/>
          </a:p>
        </p:txBody>
      </p:sp>
      <p:pic>
        <p:nvPicPr>
          <p:cNvPr id="304" name="Google Shape;304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66" y="1447375"/>
            <a:ext cx="284633" cy="26789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1"/>
          <p:cNvSpPr txBox="1"/>
          <p:nvPr/>
        </p:nvSpPr>
        <p:spPr>
          <a:xfrm>
            <a:off x="980900" y="1289114"/>
            <a:ext cx="5739900" cy="294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41600">
            <a:spAutoFit/>
          </a:bodyPr>
          <a:lstStyle/>
          <a:p>
            <a:pPr indent="0" lvl="0" marL="158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Quiz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!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9685" marR="0" rtl="0" algn="l">
              <a:lnSpc>
                <a:spcPct val="100000"/>
              </a:lnSpc>
              <a:spcBef>
                <a:spcPts val="675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5888E"/>
                </a:solidFill>
                <a:latin typeface="Calibri"/>
                <a:ea typeface="Calibri"/>
                <a:cs typeface="Calibri"/>
                <a:sym typeface="Calibri"/>
              </a:rPr>
              <a:t>Ознакомительная интерактивная викторина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Calibri"/>
              <a:ea typeface="Calibri"/>
              <a:cs typeface="Calibri"/>
              <a:sym typeface="Calibri"/>
            </a:endParaRPr>
          </a:p>
          <a:p>
            <a:pPr indent="0" lvl="0" marL="158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Настройка Git и Visual Studio Code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10"/>
              </a:spcBef>
              <a:spcAft>
                <a:spcPts val="0"/>
              </a:spcAft>
              <a:buNone/>
            </a:pPr>
            <a:r>
              <a:t/>
            </a:r>
            <a:endParaRPr sz="26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Работа с Git. Составление инструкции по работе с Git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19685" marR="2827655" rtl="0" algn="l">
              <a:lnSpc>
                <a:spcPct val="114500"/>
              </a:lnSpc>
              <a:spcBef>
                <a:spcPts val="330"/>
              </a:spcBef>
              <a:spcAft>
                <a:spcPts val="0"/>
              </a:spcAft>
              <a:buNone/>
            </a:pPr>
            <a:r>
              <a:rPr lang="en-US" sz="1200">
                <a:solidFill>
                  <a:srgbClr val="85888E"/>
                </a:solidFill>
                <a:latin typeface="Calibri"/>
                <a:ea typeface="Calibri"/>
                <a:cs typeface="Calibri"/>
                <a:sym typeface="Calibri"/>
              </a:rPr>
              <a:t>Практическая работа с использованием  языка разметки Markdown</a:t>
            </a:r>
            <a:endParaRPr sz="12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5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Calibri"/>
              <a:ea typeface="Calibri"/>
              <a:cs typeface="Calibri"/>
              <a:sym typeface="Calibri"/>
            </a:endParaRPr>
          </a:p>
          <a:p>
            <a:pPr indent="0" lvl="0" marL="12700" marR="0" rtl="0" algn="l">
              <a:lnSpc>
                <a:spcPct val="100000"/>
              </a:lnSpc>
              <a:spcBef>
                <a:spcPts val="5"/>
              </a:spcBef>
              <a:spcAft>
                <a:spcPts val="0"/>
              </a:spcAft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Домашнее задание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6" name="Google Shape;306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366" y="2963575"/>
            <a:ext cx="284633" cy="267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0366" y="3965713"/>
            <a:ext cx="284633" cy="2678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3966" y="2285076"/>
            <a:ext cx="284633" cy="2678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19904" y="0"/>
            <a:ext cx="4724095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8000" y="180035"/>
            <a:ext cx="480374" cy="480375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42"/>
          <p:cNvSpPr txBox="1"/>
          <p:nvPr>
            <p:ph type="title"/>
          </p:nvPr>
        </p:nvSpPr>
        <p:spPr>
          <a:xfrm>
            <a:off x="570075" y="791013"/>
            <a:ext cx="2048400" cy="69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12700">
            <a:spAutoFit/>
          </a:bodyPr>
          <a:lstStyle/>
          <a:p>
            <a:pPr indent="0" lvl="0" marL="127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Quiz!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3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С помощью каких символов обрамляется полужирный текст в языке Markdown?</a:t>
            </a:r>
            <a:endParaRPr sz="2500"/>
          </a:p>
        </p:txBody>
      </p:sp>
      <p:sp>
        <p:nvSpPr>
          <p:cNvPr id="321" name="Google Shape;321;p43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**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-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##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&lt;&lt;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4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С помощью каких символов обрамляется полужирный текст в языке Markdown?</a:t>
            </a:r>
            <a:endParaRPr sz="2500"/>
          </a:p>
        </p:txBody>
      </p:sp>
      <p:sp>
        <p:nvSpPr>
          <p:cNvPr id="327" name="Google Shape;327;p44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**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-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##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&lt;&lt;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5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Какой способ организации версионности кода предпочтителен в разработке?</a:t>
            </a:r>
            <a:endParaRPr sz="2500"/>
          </a:p>
        </p:txBody>
      </p:sp>
      <p:sp>
        <p:nvSpPr>
          <p:cNvPr id="333" name="Google Shape;333;p45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Организация структуры файлов и папок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Использование профессиональных систем контроля версий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Использование текстовых онлайн редакторов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Пересылка друг другу файлов по почте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6"/>
          <p:cNvSpPr txBox="1"/>
          <p:nvPr>
            <p:ph type="title"/>
          </p:nvPr>
        </p:nvSpPr>
        <p:spPr>
          <a:xfrm>
            <a:off x="936900" y="1044775"/>
            <a:ext cx="7270200" cy="1266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rgbClr val="333333"/>
                </a:solidFill>
                <a:highlight>
                  <a:srgbClr val="FFFFFF"/>
                </a:highlight>
              </a:rPr>
              <a:t>Какой способ организации версионности кода предпочтителен в разработке?</a:t>
            </a:r>
            <a:endParaRPr sz="2500"/>
          </a:p>
        </p:txBody>
      </p:sp>
      <p:sp>
        <p:nvSpPr>
          <p:cNvPr id="339" name="Google Shape;339;p46"/>
          <p:cNvSpPr txBox="1"/>
          <p:nvPr/>
        </p:nvSpPr>
        <p:spPr>
          <a:xfrm>
            <a:off x="652975" y="2494000"/>
            <a:ext cx="8107200" cy="13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7025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Организация структуры файлов и папок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highlight>
                  <a:schemeClr val="accent3"/>
                </a:highlight>
                <a:latin typeface="IBM Plex Sans"/>
                <a:ea typeface="IBM Plex Sans"/>
                <a:cs typeface="IBM Plex Sans"/>
                <a:sym typeface="IBM Plex Sans"/>
              </a:rPr>
              <a:t>Использование профессиональных систем контроля версий</a:t>
            </a:r>
            <a:endParaRPr sz="1550">
              <a:solidFill>
                <a:schemeClr val="dk1"/>
              </a:solidFill>
              <a:highlight>
                <a:schemeClr val="accent3"/>
              </a:highlight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Использование текстовых онлайн редакторов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-327025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50"/>
              <a:buFont typeface="IBM Plex Sans"/>
              <a:buAutoNum type="arabicPeriod"/>
            </a:pPr>
            <a:r>
              <a:rPr lang="en-US" sz="1550">
                <a:solidFill>
                  <a:schemeClr val="dk1"/>
                </a:solidFill>
                <a:latin typeface="IBM Plex Sans"/>
                <a:ea typeface="IBM Plex Sans"/>
                <a:cs typeface="IBM Plex Sans"/>
                <a:sym typeface="IBM Plex Sans"/>
              </a:rPr>
              <a:t>Пересылка друг другу файлов по почте</a:t>
            </a:r>
            <a:endParaRPr sz="1550">
              <a:solidFill>
                <a:schemeClr val="dk1"/>
              </a:solidFill>
              <a:latin typeface="IBM Plex Sans"/>
              <a:ea typeface="IBM Plex Sans"/>
              <a:cs typeface="IBM Plex Sans"/>
              <a:sym typeface="IBM Plex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Макет шаблона GB">
  <a:themeElements>
    <a:clrScheme name="Simple Light">
      <a:dk1>
        <a:srgbClr val="000000"/>
      </a:dk1>
      <a:lt1>
        <a:srgbClr val="FFFFFF"/>
      </a:lt1>
      <a:dk2>
        <a:srgbClr val="8F93A3"/>
      </a:dk2>
      <a:lt2>
        <a:srgbClr val="B7B9C8"/>
      </a:lt2>
      <a:accent1>
        <a:srgbClr val="6654D9"/>
      </a:accent1>
      <a:accent2>
        <a:srgbClr val="F65121"/>
      </a:accent2>
      <a:accent3>
        <a:srgbClr val="E0FF23"/>
      </a:accent3>
      <a:accent4>
        <a:srgbClr val="F458E3"/>
      </a:accent4>
      <a:accent5>
        <a:srgbClr val="1BAFAF"/>
      </a:accent5>
      <a:accent6>
        <a:srgbClr val="FFDB00"/>
      </a:accent6>
      <a:hlink>
        <a:srgbClr val="6654D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